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Series cover. Use this as a pre-service slide for all five weeks. Full manuscripts, note sheets and group questions are free at 1031ministries.org.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Bonus week title slide. The full manuscript for this week is free at 1031ministries.org (Sermon series page).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full passage aloud before this slide, then leave the key verse on screen.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Point 1 of 3. See the manuscript at 1031ministries.org for the full teaching.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Point 2 of 3. See the manuscript at 1031ministries.org for the full teaching.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Point 3 of 3. See the manuscript at 1031ministries.org for the full teaching.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Invite everyone to write the challenge down and share it with one person before they leave.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Closing slide for any week. Free resources for this series: 1031ministries.org.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F5D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prou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55000" y="1143000"/>
            <a:ext cx="2413000" cy="422275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12800" y="812800"/>
            <a:ext cx="8890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D9A441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A SERMON SERIES IN FOUR WEEKS + A BONUS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12800" y="1905000"/>
            <a:ext cx="8255000" cy="241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90000"/>
              </a:lnSpc>
              <a:buNone/>
            </a:pPr>
            <a:r>
              <a:rPr lang="en-US" sz="9000" b="1" dirty="0">
                <a:solidFill>
                  <a:srgbClr val="FBFAF5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All for</a:t>
            </a:r>
            <a:endParaRPr lang="en-US" sz="9000" dirty="0"/>
          </a:p>
          <a:p>
            <a:pPr indent="0" marL="0">
              <a:lnSpc>
                <a:spcPct val="90000"/>
              </a:lnSpc>
              <a:buNone/>
            </a:pPr>
            <a:r>
              <a:rPr lang="en-US" sz="9000" b="1" dirty="0">
                <a:solidFill>
                  <a:srgbClr val="FBFAF5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His Glory</a:t>
            </a:r>
            <a:endParaRPr lang="en-US" sz="9000" dirty="0"/>
          </a:p>
        </p:txBody>
      </p:sp>
      <p:sp>
        <p:nvSpPr>
          <p:cNvPr id="5" name="Text 2"/>
          <p:cNvSpPr txBox="1"/>
          <p:nvPr/>
        </p:nvSpPr>
        <p:spPr>
          <a:xfrm>
            <a:off x="812800" y="4572000"/>
            <a:ext cx="9525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i="1" dirty="0">
                <a:solidFill>
                  <a:srgbClr val="C9D2C4"/>
                </a:solidFill>
                <a:latin typeface="Literata" pitchFamily="34" charset="0"/>
                <a:ea typeface="Literata" pitchFamily="34" charset="-122"/>
                <a:cs typeface="Literata" pitchFamily="34" charset="-120"/>
              </a:rPr>
              <a:t>“Whether you eat or drink, or whatever you do, do all to the glory of God.” — 1 Corinthians 10:31</a:t>
            </a:r>
            <a:endParaRPr lang="en-US" sz="2000" dirty="0"/>
          </a:p>
        </p:txBody>
      </p:sp>
      <p:pic>
        <p:nvPicPr>
          <p:cNvPr id="6" name="Image 1" descr="mar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800" y="5651500"/>
            <a:ext cx="406400" cy="40640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371600" y="5651500"/>
            <a:ext cx="38100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BFAF5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1031 Ministries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2F5D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prou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09000" y="1270000"/>
            <a:ext cx="2159000" cy="377825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12800" y="1587500"/>
            <a:ext cx="7620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D9A441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ALL FOR HIS GLORY · BONUS WEEK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12800" y="2032000"/>
            <a:ext cx="7493000" cy="27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2000"/>
              </a:lnSpc>
              <a:buNone/>
            </a:pPr>
            <a:r>
              <a:rPr lang="en-US" sz="7500" b="1" dirty="0">
                <a:solidFill>
                  <a:srgbClr val="FBFAF5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Come Away and Rest</a:t>
            </a:r>
            <a:endParaRPr lang="en-US" sz="7500" dirty="0"/>
          </a:p>
        </p:txBody>
      </p:sp>
      <p:sp>
        <p:nvSpPr>
          <p:cNvPr id="5" name="Text 2"/>
          <p:cNvSpPr txBox="1"/>
          <p:nvPr/>
        </p:nvSpPr>
        <p:spPr>
          <a:xfrm>
            <a:off x="812800" y="5016500"/>
            <a:ext cx="9525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C9D2C4"/>
                </a:solidFill>
                <a:latin typeface="Literata" pitchFamily="34" charset="0"/>
                <a:ea typeface="Literata" pitchFamily="34" charset="-122"/>
                <a:cs typeface="Literata" pitchFamily="34" charset="-120"/>
              </a:rPr>
              <a:t>Mark 6:30–32 · 1 Kings 19:1–8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3ECD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1270000" y="1143000"/>
            <a:ext cx="9652000" cy="368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3600" i="1" dirty="0">
                <a:solidFill>
                  <a:srgbClr val="1F2A22"/>
                </a:solidFill>
                <a:latin typeface="Literata" pitchFamily="34" charset="0"/>
                <a:ea typeface="Literata" pitchFamily="34" charset="-122"/>
                <a:cs typeface="Literata" pitchFamily="34" charset="-120"/>
              </a:rPr>
              <a:t>“Come away by yourselves to a desolate place and rest a while.”</a:t>
            </a:r>
            <a:endParaRPr 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1270000" y="5080000"/>
            <a:ext cx="9652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2F5D3A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MARK 6:31 (ESV)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BFA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2800" y="1905000"/>
            <a:ext cx="1651000" cy="26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0" b="1" dirty="0">
                <a:solidFill>
                  <a:srgbClr val="D9A441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1</a:t>
            </a:r>
            <a:endParaRPr lang="en-US" sz="16000" dirty="0"/>
          </a:p>
        </p:txBody>
      </p:sp>
      <p:sp>
        <p:nvSpPr>
          <p:cNvPr id="3" name="Text 1"/>
          <p:cNvSpPr txBox="1"/>
          <p:nvPr/>
        </p:nvSpPr>
        <p:spPr>
          <a:xfrm>
            <a:off x="2819400" y="1587500"/>
            <a:ext cx="8559800" cy="1460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1F2A22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Jesus invites the weary</a:t>
            </a:r>
            <a:endParaRPr lang="en-US" sz="4800" dirty="0"/>
          </a:p>
        </p:txBody>
      </p:sp>
      <p:sp>
        <p:nvSpPr>
          <p:cNvPr id="4" name="Text 2"/>
          <p:cNvSpPr txBox="1"/>
          <p:nvPr/>
        </p:nvSpPr>
        <p:spPr>
          <a:xfrm>
            <a:off x="2819400" y="3175000"/>
            <a:ext cx="85598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55604F"/>
                </a:solidFill>
                <a:latin typeface="Literata" pitchFamily="34" charset="0"/>
                <a:ea typeface="Literata" pitchFamily="34" charset="-122"/>
                <a:cs typeface="Literata" pitchFamily="34" charset="-120"/>
              </a:rPr>
              <a:t>“Come to me… and I will give you rest.”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2819400" y="4191000"/>
            <a:ext cx="85598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2F5D3A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MARK 6:31 · MATTHEW 11:28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812800" y="6159500"/>
            <a:ext cx="105664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604F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All for His Glory · Bonus week: Come Away and Rest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FA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2800" y="1905000"/>
            <a:ext cx="1651000" cy="26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0" b="1" dirty="0">
                <a:solidFill>
                  <a:srgbClr val="D9A441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2</a:t>
            </a:r>
            <a:endParaRPr lang="en-US" sz="16000" dirty="0"/>
          </a:p>
        </p:txBody>
      </p:sp>
      <p:sp>
        <p:nvSpPr>
          <p:cNvPr id="3" name="Text 1"/>
          <p:cNvSpPr txBox="1"/>
          <p:nvPr/>
        </p:nvSpPr>
        <p:spPr>
          <a:xfrm>
            <a:off x="2819400" y="1587500"/>
            <a:ext cx="8559800" cy="1460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1F2A22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Arise and eat</a:t>
            </a:r>
            <a:endParaRPr lang="en-US" sz="4800" dirty="0"/>
          </a:p>
        </p:txBody>
      </p:sp>
      <p:sp>
        <p:nvSpPr>
          <p:cNvPr id="4" name="Text 2"/>
          <p:cNvSpPr txBox="1"/>
          <p:nvPr/>
        </p:nvSpPr>
        <p:spPr>
          <a:xfrm>
            <a:off x="2819400" y="3175000"/>
            <a:ext cx="85598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55604F"/>
                </a:solidFill>
                <a:latin typeface="Literata" pitchFamily="34" charset="0"/>
                <a:ea typeface="Literata" pitchFamily="34" charset="-122"/>
                <a:cs typeface="Literata" pitchFamily="34" charset="-120"/>
              </a:rPr>
              <a:t>God gave Elijah sleep and food before a word.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2819400" y="4191000"/>
            <a:ext cx="85598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2F5D3A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1 KINGS 19:5–8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812800" y="6159500"/>
            <a:ext cx="105664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604F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All for His Glory · Bonus week: Come Away and Rest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BFA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2800" y="1905000"/>
            <a:ext cx="1651000" cy="26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0" b="1" dirty="0">
                <a:solidFill>
                  <a:srgbClr val="D9A441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3</a:t>
            </a:r>
            <a:endParaRPr lang="en-US" sz="16000" dirty="0"/>
          </a:p>
        </p:txBody>
      </p:sp>
      <p:sp>
        <p:nvSpPr>
          <p:cNvPr id="3" name="Text 1"/>
          <p:cNvSpPr txBox="1"/>
          <p:nvPr/>
        </p:nvSpPr>
        <p:spPr>
          <a:xfrm>
            <a:off x="2819400" y="1587500"/>
            <a:ext cx="8559800" cy="1460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1F2A22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Rest is trust</a:t>
            </a:r>
            <a:endParaRPr lang="en-US" sz="4800" dirty="0"/>
          </a:p>
        </p:txBody>
      </p:sp>
      <p:sp>
        <p:nvSpPr>
          <p:cNvPr id="4" name="Text 2"/>
          <p:cNvSpPr txBox="1"/>
          <p:nvPr/>
        </p:nvSpPr>
        <p:spPr>
          <a:xfrm>
            <a:off x="2819400" y="3175000"/>
            <a:ext cx="85598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55604F"/>
                </a:solidFill>
                <a:latin typeface="Literata" pitchFamily="34" charset="0"/>
                <a:ea typeface="Literata" pitchFamily="34" charset="-122"/>
                <a:cs typeface="Literata" pitchFamily="34" charset="-120"/>
              </a:rPr>
              <a:t>“He gives to his beloved sleep.”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2819400" y="4191000"/>
            <a:ext cx="85598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2F5D3A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EXODUS 20:8–11 · PSALM 127:2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812800" y="6159500"/>
            <a:ext cx="105664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604F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All for His Glory · Bonus week: Come Away and Rest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9A44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2800" y="1524000"/>
            <a:ext cx="9525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1F2A22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THIS WEEK’S CHALLENGE</a:t>
            </a:r>
            <a:endParaRPr lang="en-US" sz="1600" dirty="0"/>
          </a:p>
        </p:txBody>
      </p:sp>
      <p:sp>
        <p:nvSpPr>
          <p:cNvPr id="3" name="Text 1"/>
          <p:cNvSpPr txBox="1"/>
          <p:nvPr/>
        </p:nvSpPr>
        <p:spPr>
          <a:xfrm>
            <a:off x="812800" y="1968500"/>
            <a:ext cx="9906000" cy="27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4800" b="1" dirty="0">
                <a:solidFill>
                  <a:srgbClr val="1F2A22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Keep a screen-free Sabbath evening.</a:t>
            </a:r>
            <a:endParaRPr lang="en-US" sz="4800" dirty="0"/>
          </a:p>
        </p:txBody>
      </p:sp>
      <p:sp>
        <p:nvSpPr>
          <p:cNvPr id="4" name="Text 2"/>
          <p:cNvSpPr txBox="1"/>
          <p:nvPr/>
        </p:nvSpPr>
        <p:spPr>
          <a:xfrm>
            <a:off x="812800" y="4953000"/>
            <a:ext cx="9525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1F2A22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PSALM 4:8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2F5D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5000" y="1460500"/>
            <a:ext cx="762000" cy="762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1000" y="2540000"/>
            <a:ext cx="8890000" cy="1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600" i="1" dirty="0">
                <a:solidFill>
                  <a:srgbClr val="FBFAF5"/>
                </a:solidFill>
                <a:latin typeface="Literata" pitchFamily="34" charset="0"/>
                <a:ea typeface="Literata" pitchFamily="34" charset="-122"/>
                <a:cs typeface="Literata" pitchFamily="34" charset="-120"/>
              </a:rPr>
              <a:t>“Whether you eat or drink, or whatever you do, do all to the glory of God.”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1651000" y="4445000"/>
            <a:ext cx="8890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spc="200" kern="0" dirty="0">
                <a:solidFill>
                  <a:srgbClr val="D9A441"/>
                </a:solidFill>
                <a:latin typeface="Bricolage Grotesque" pitchFamily="34" charset="0"/>
                <a:ea typeface="Bricolage Grotesque" pitchFamily="34" charset="-122"/>
                <a:cs typeface="Bricolage Grotesque" pitchFamily="34" charset="-120"/>
              </a:rPr>
              <a:t>1 CORINTHIANS 10:31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1031 Ministries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for His Glory · Bonus week: Come Away and Rest</dc:title>
  <dc:subject>PptxGenJS Presentation</dc:subject>
  <dc:creator>1031 Ministries</dc:creator>
  <cp:lastModifiedBy>1031 Ministries</cp:lastModifiedBy>
  <cp:revision>1</cp:revision>
  <dcterms:created xsi:type="dcterms:W3CDTF">2026-09-22T16:10:58Z</dcterms:created>
  <dcterms:modified xsi:type="dcterms:W3CDTF">2026-09-22T16:10:58Z</dcterms:modified>
</cp:coreProperties>
</file>