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notesMasterIdLst>
    <p:notesMasterId r:id="rId3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Series cover. Use this as a pre-service slide for all five weeks. Full manuscripts, note sheets and group questions are free at 1031ministries.org.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Optional overview slide for week 1, or for announcing the series two weeks early.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Week 1 title slide. The full manuscript for this week is free at 1031ministries.org (Sermon series page).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full passage aloud before this slide, then leave the key verse on screen.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1 of 3. See the manuscript at 1031ministries.org for the full teaching.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2 of 3. See the manuscript at 1031ministries.org for the full teaching.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3 of 3. See the manuscript at 1031ministries.org for the full teaching.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Invite everyone to write the challenge down and share it with one person before they leave.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Week 2 title slide. The full manuscript for this week is free at 1031ministries.org (Sermon series page).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full passage aloud before this slide, then leave the key verse on screen.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1 of 3. See the manuscript at 1031ministries.org for the full teaching.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2 of 3. See the manuscript at 1031ministries.org for the full teaching.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3 of 3. See the manuscript at 1031ministries.org for the full teaching.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Invite everyone to write the challenge down and share it with one person before they leave.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Week 3 title slide. The full manuscript for this week is free at 1031ministries.org (Sermon series page).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full passage aloud before this slide, then leave the key verse on screen.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1 of 3. See the manuscript at 1031ministries.org for the full teaching.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2 of 3. See the manuscript at 1031ministries.org for the full teaching.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3 of 3. See the manuscript at 1031ministries.org for the full teaching.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Invite everyone to write the challenge down and share it with one person before they leave.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Week 4 title slide. The full manuscript for this week is free at 1031ministries.org (Sermon series page).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full passage aloud before this slide, then leave the key verse on screen.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1 of 3. See the manuscript at 1031ministries.org for the full teaching.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2 of 3. See the manuscript at 1031ministries.org for the full teaching.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3 of 3. See the manuscript at 1031ministries.org for the full teaching.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Invite everyone to write the challenge down and share it with one person before they leave.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Bonus week title slide. The full manuscript for this week is free at 1031ministries.org (Sermon series page).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full passage aloud before this slide, then leave the key verse on screen.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1 of 3. See the manuscript at 1031ministries.org for the full teaching.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2 of 3. See the manuscript at 1031ministries.org for the full teaching.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3 of 3. See the manuscript at 1031ministries.org for the full teaching.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Invite everyone to write the challenge down and share it with one person before they leave.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Closing slide for any week. Free resources for this series: 1031ministries.org.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F5D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prou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55000" y="1143000"/>
            <a:ext cx="2413000" cy="422275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12800" y="812800"/>
            <a:ext cx="8890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D9A441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A SERMON SERIES IN FOUR WEEKS + A BONUS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12800" y="1905000"/>
            <a:ext cx="8255000" cy="241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90000"/>
              </a:lnSpc>
              <a:buNone/>
            </a:pPr>
            <a:r>
              <a:rPr lang="en-US" sz="9000" b="1" dirty="0">
                <a:solidFill>
                  <a:srgbClr val="FBFAF5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All for</a:t>
            </a:r>
            <a:endParaRPr lang="en-US" sz="9000" dirty="0"/>
          </a:p>
          <a:p>
            <a:pPr indent="0" marL="0">
              <a:lnSpc>
                <a:spcPct val="90000"/>
              </a:lnSpc>
              <a:buNone/>
            </a:pPr>
            <a:r>
              <a:rPr lang="en-US" sz="9000" b="1" dirty="0">
                <a:solidFill>
                  <a:srgbClr val="FBFAF5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His Glory</a:t>
            </a:r>
            <a:endParaRPr lang="en-US" sz="9000" dirty="0"/>
          </a:p>
        </p:txBody>
      </p:sp>
      <p:sp>
        <p:nvSpPr>
          <p:cNvPr id="5" name="Text 2"/>
          <p:cNvSpPr txBox="1"/>
          <p:nvPr/>
        </p:nvSpPr>
        <p:spPr>
          <a:xfrm>
            <a:off x="812800" y="4572000"/>
            <a:ext cx="9525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i="1" dirty="0">
                <a:solidFill>
                  <a:srgbClr val="C9D2C4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“Whether you eat or drink, or whatever you do, do all to the glory of God.” — 1 Corinthians 10:31</a:t>
            </a:r>
            <a:endParaRPr lang="en-US" sz="2000" dirty="0"/>
          </a:p>
        </p:txBody>
      </p:sp>
      <p:pic>
        <p:nvPicPr>
          <p:cNvPr id="6" name="Image 1" descr="mar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800" y="5651500"/>
            <a:ext cx="406400" cy="40640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371600" y="5651500"/>
            <a:ext cx="38100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BFAF5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1031 Ministries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FA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812800"/>
            <a:ext cx="105664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Five weeks, one verse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812800" y="1905000"/>
            <a:ext cx="1991360" cy="2413000"/>
          </a:xfrm>
          <a:prstGeom prst="roundRect">
            <a:avLst>
              <a:gd name="adj" fmla="val 7653"/>
            </a:avLst>
          </a:prstGeom>
          <a:solidFill>
            <a:srgbClr val="FFFFFF"/>
          </a:solidFill>
          <a:ln w="12700">
            <a:solidFill>
              <a:srgbClr val="DCDCCD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016000" y="2108200"/>
            <a:ext cx="158496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8A5A0B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Week 1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1016000" y="2489200"/>
            <a:ext cx="15849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Whose Body Is It?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016000" y="3746500"/>
            <a:ext cx="158496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5604F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1 Cor 6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2956560" y="1905000"/>
            <a:ext cx="1991360" cy="2413000"/>
          </a:xfrm>
          <a:prstGeom prst="roundRect">
            <a:avLst>
              <a:gd name="adj" fmla="val 7653"/>
            </a:avLst>
          </a:prstGeom>
          <a:solidFill>
            <a:srgbClr val="FFFFFF"/>
          </a:solidFill>
          <a:ln w="12700">
            <a:solidFill>
              <a:srgbClr val="DCDCCD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159760" y="2108200"/>
            <a:ext cx="158496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8A5A0B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Week 2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3159760" y="2489200"/>
            <a:ext cx="15849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Every Bite for His Glory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3159760" y="3746500"/>
            <a:ext cx="158496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5604F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1 Cor 10; Dan 1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100320" y="1905000"/>
            <a:ext cx="1991360" cy="2413000"/>
          </a:xfrm>
          <a:prstGeom prst="roundRect">
            <a:avLst>
              <a:gd name="adj" fmla="val 7653"/>
            </a:avLst>
          </a:prstGeom>
          <a:solidFill>
            <a:srgbClr val="FFFFFF"/>
          </a:solidFill>
          <a:ln w="12700">
            <a:solidFill>
              <a:srgbClr val="DCDCCD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303520" y="2108200"/>
            <a:ext cx="158496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8A5A0B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Week 3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5303520" y="2489200"/>
            <a:ext cx="15849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Hungry for God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5303520" y="3746500"/>
            <a:ext cx="158496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5604F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Matt 6; Isa 58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7244080" y="1905000"/>
            <a:ext cx="1991360" cy="2413000"/>
          </a:xfrm>
          <a:prstGeom prst="roundRect">
            <a:avLst>
              <a:gd name="adj" fmla="val 7653"/>
            </a:avLst>
          </a:prstGeom>
          <a:solidFill>
            <a:srgbClr val="FFFFFF"/>
          </a:solidFill>
          <a:ln w="12700">
            <a:solidFill>
              <a:srgbClr val="DCDCCD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447280" y="2108200"/>
            <a:ext cx="158496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8A5A0B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Week 4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447280" y="2489200"/>
            <a:ext cx="15849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Train Yourself for Godliness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7447280" y="3746500"/>
            <a:ext cx="158496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5604F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1 Tim 4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9387840" y="1905000"/>
            <a:ext cx="1991360" cy="2413000"/>
          </a:xfrm>
          <a:prstGeom prst="roundRect">
            <a:avLst>
              <a:gd name="adj" fmla="val 7653"/>
            </a:avLst>
          </a:prstGeom>
          <a:solidFill>
            <a:srgbClr val="E3ECDD"/>
          </a:solidFill>
          <a:ln w="12700">
            <a:solidFill>
              <a:srgbClr val="DCDCCD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9591040" y="2108200"/>
            <a:ext cx="158496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8A5A0B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Bonus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9591040" y="2489200"/>
            <a:ext cx="15849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Come Away and Rest</a:t>
            </a:r>
            <a:endParaRPr lang="en-US" sz="1800" dirty="0"/>
          </a:p>
        </p:txBody>
      </p:sp>
      <p:sp>
        <p:nvSpPr>
          <p:cNvPr id="22" name="Text 20"/>
          <p:cNvSpPr txBox="1"/>
          <p:nvPr/>
        </p:nvSpPr>
        <p:spPr>
          <a:xfrm>
            <a:off x="9591040" y="3746500"/>
            <a:ext cx="158496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5604F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Mark 6; 1 Kgs 19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812800" y="4699000"/>
            <a:ext cx="1056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55604F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Grace, not guilt. This series is about discipleship, not diets.</a:t>
            </a:r>
            <a:endParaRPr lang="en-US" sz="1600" dirty="0"/>
          </a:p>
        </p:txBody>
      </p:sp>
      <p:sp>
        <p:nvSpPr>
          <p:cNvPr id="24" name="Text 22"/>
          <p:cNvSpPr txBox="1"/>
          <p:nvPr/>
        </p:nvSpPr>
        <p:spPr>
          <a:xfrm>
            <a:off x="812800" y="6159500"/>
            <a:ext cx="105664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604F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1031 Ministries · All for His Glory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F5D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prou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09000" y="1270000"/>
            <a:ext cx="2159000" cy="377825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12800" y="1587500"/>
            <a:ext cx="7620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D9A441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ALL FOR HIS GLORY · WEEK 1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12800" y="2032000"/>
            <a:ext cx="7493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2000"/>
              </a:lnSpc>
              <a:buNone/>
            </a:pPr>
            <a:r>
              <a:rPr lang="en-US" sz="7500" b="1" dirty="0">
                <a:solidFill>
                  <a:srgbClr val="FBFAF5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Whose Body Is It?</a:t>
            </a:r>
            <a:endParaRPr lang="en-US" sz="7500" dirty="0"/>
          </a:p>
        </p:txBody>
      </p:sp>
      <p:sp>
        <p:nvSpPr>
          <p:cNvPr id="5" name="Text 2"/>
          <p:cNvSpPr txBox="1"/>
          <p:nvPr/>
        </p:nvSpPr>
        <p:spPr>
          <a:xfrm>
            <a:off x="812800" y="5016500"/>
            <a:ext cx="9525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C9D2C4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1 Corinthians 6:12–20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3ECD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1270000" y="1143000"/>
            <a:ext cx="9652000" cy="368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3600" i="1" dirty="0">
                <a:solidFill>
                  <a:srgbClr val="1F2A22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“You are not your own, for you were bought with a price. So glorify God in your body.”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1270000" y="5080000"/>
            <a:ext cx="9652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2F5D3A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1 CORINTHIANS 6:19–20 (ESV)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FA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1905000"/>
            <a:ext cx="1651000" cy="26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0" b="1" dirty="0">
                <a:solidFill>
                  <a:srgbClr val="D9A441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1</a:t>
            </a:r>
            <a:endParaRPr lang="en-US" sz="16000" dirty="0"/>
          </a:p>
        </p:txBody>
      </p:sp>
      <p:sp>
        <p:nvSpPr>
          <p:cNvPr id="3" name="Text 1"/>
          <p:cNvSpPr txBox="1"/>
          <p:nvPr/>
        </p:nvSpPr>
        <p:spPr>
          <a:xfrm>
            <a:off x="2819400" y="1587500"/>
            <a:ext cx="8559800" cy="1460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God made it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2819400" y="3175000"/>
            <a:ext cx="85598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55604F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The body is good.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2819400" y="4191000"/>
            <a:ext cx="85598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2F5D3A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GENESIS 1:31 · PSALM 139:14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12800" y="6159500"/>
            <a:ext cx="105664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604F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All for His Glory · Week 1: Whose Body Is It?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FA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1905000"/>
            <a:ext cx="1651000" cy="26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0" b="1" dirty="0">
                <a:solidFill>
                  <a:srgbClr val="D9A441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2</a:t>
            </a:r>
            <a:endParaRPr lang="en-US" sz="16000" dirty="0"/>
          </a:p>
        </p:txBody>
      </p:sp>
      <p:sp>
        <p:nvSpPr>
          <p:cNvPr id="3" name="Text 1"/>
          <p:cNvSpPr txBox="1"/>
          <p:nvPr/>
        </p:nvSpPr>
        <p:spPr>
          <a:xfrm>
            <a:off x="2819400" y="1587500"/>
            <a:ext cx="8559800" cy="1460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Christ bought it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2819400" y="3175000"/>
            <a:ext cx="85598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55604F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You are not your own. You are a steward, not an owner.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2819400" y="4191000"/>
            <a:ext cx="85598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2F5D3A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1 CORINTHIANS 6:19–20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12800" y="6159500"/>
            <a:ext cx="105664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604F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All for His Glory · Week 1: Whose Body Is It?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FA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1905000"/>
            <a:ext cx="1651000" cy="26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0" b="1" dirty="0">
                <a:solidFill>
                  <a:srgbClr val="D9A441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3</a:t>
            </a:r>
            <a:endParaRPr lang="en-US" sz="16000" dirty="0"/>
          </a:p>
        </p:txBody>
      </p:sp>
      <p:sp>
        <p:nvSpPr>
          <p:cNvPr id="3" name="Text 1"/>
          <p:cNvSpPr txBox="1"/>
          <p:nvPr/>
        </p:nvSpPr>
        <p:spPr>
          <a:xfrm>
            <a:off x="2819400" y="1587500"/>
            <a:ext cx="8559800" cy="1460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God will raise it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2819400" y="3175000"/>
            <a:ext cx="85598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55604F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Your body has a future.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2819400" y="4191000"/>
            <a:ext cx="85598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2F5D3A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1 CORINTHIANS 15:42–44 · PHILIPPIANS 3:21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12800" y="6159500"/>
            <a:ext cx="105664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604F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All for His Glory · Week 1: Whose Body Is It?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9A44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1524000"/>
            <a:ext cx="9525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THIS WEEK’S CHALLENGE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812800" y="1968500"/>
            <a:ext cx="9906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4800" b="1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Write a prayer offering your body to God, and pray it every morning.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812800" y="4953000"/>
            <a:ext cx="9525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ROMANS 12:1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2F5D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prou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09000" y="1270000"/>
            <a:ext cx="2159000" cy="377825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12800" y="1587500"/>
            <a:ext cx="7620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D9A441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ALL FOR HIS GLORY · WEEK 2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12800" y="2032000"/>
            <a:ext cx="7493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2000"/>
              </a:lnSpc>
              <a:buNone/>
            </a:pPr>
            <a:r>
              <a:rPr lang="en-US" sz="7500" b="1" dirty="0">
                <a:solidFill>
                  <a:srgbClr val="FBFAF5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Every Bite for His Glory</a:t>
            </a:r>
            <a:endParaRPr lang="en-US" sz="7500" dirty="0"/>
          </a:p>
        </p:txBody>
      </p:sp>
      <p:sp>
        <p:nvSpPr>
          <p:cNvPr id="5" name="Text 2"/>
          <p:cNvSpPr txBox="1"/>
          <p:nvPr/>
        </p:nvSpPr>
        <p:spPr>
          <a:xfrm>
            <a:off x="812800" y="5016500"/>
            <a:ext cx="9525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C9D2C4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1 Corinthians 10:23–31 · Daniel 1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3ECD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1270000" y="1143000"/>
            <a:ext cx="9652000" cy="368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3600" i="1" dirty="0">
                <a:solidFill>
                  <a:srgbClr val="1F2A22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“So, whether you eat or drink, or whatever you do, do all to the glory of God.”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1270000" y="5080000"/>
            <a:ext cx="9652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2F5D3A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1 CORINTHIANS 10:31 (ESV)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FA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1905000"/>
            <a:ext cx="1651000" cy="26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0" b="1" dirty="0">
                <a:solidFill>
                  <a:srgbClr val="D9A441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1</a:t>
            </a:r>
            <a:endParaRPr lang="en-US" sz="16000" dirty="0"/>
          </a:p>
        </p:txBody>
      </p:sp>
      <p:sp>
        <p:nvSpPr>
          <p:cNvPr id="3" name="Text 1"/>
          <p:cNvSpPr txBox="1"/>
          <p:nvPr/>
        </p:nvSpPr>
        <p:spPr>
          <a:xfrm>
            <a:off x="2819400" y="1587500"/>
            <a:ext cx="8559800" cy="1460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Food is a gift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2819400" y="3175000"/>
            <a:ext cx="85598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55604F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Receive it with thanks.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2819400" y="4191000"/>
            <a:ext cx="85598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2F5D3A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1 TIMOTHY 4:4–5 · ECCLESIASTES 9:7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12800" y="6159500"/>
            <a:ext cx="105664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604F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All for His Glory · Week 2: Every Bite for His Glory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FA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1905000"/>
            <a:ext cx="1651000" cy="26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0" b="1" dirty="0">
                <a:solidFill>
                  <a:srgbClr val="D9A441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2</a:t>
            </a:r>
            <a:endParaRPr lang="en-US" sz="16000" dirty="0"/>
          </a:p>
        </p:txBody>
      </p:sp>
      <p:sp>
        <p:nvSpPr>
          <p:cNvPr id="3" name="Text 1"/>
          <p:cNvSpPr txBox="1"/>
          <p:nvPr/>
        </p:nvSpPr>
        <p:spPr>
          <a:xfrm>
            <a:off x="2819400" y="1587500"/>
            <a:ext cx="8559800" cy="1460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A good servant, a poor master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2819400" y="3175000"/>
            <a:ext cx="85598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55604F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“I will not be dominated by anything.”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2819400" y="4191000"/>
            <a:ext cx="85598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2F5D3A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1 CORINTHIANS 6:12 · PHILIPPIANS 3:19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12800" y="6159500"/>
            <a:ext cx="105664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604F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All for His Glory · Week 2: Every Bite for His Glory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FA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1905000"/>
            <a:ext cx="1651000" cy="26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0" b="1" dirty="0">
                <a:solidFill>
                  <a:srgbClr val="D9A441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3</a:t>
            </a:r>
            <a:endParaRPr lang="en-US" sz="16000" dirty="0"/>
          </a:p>
        </p:txBody>
      </p:sp>
      <p:sp>
        <p:nvSpPr>
          <p:cNvPr id="3" name="Text 1"/>
          <p:cNvSpPr txBox="1"/>
          <p:nvPr/>
        </p:nvSpPr>
        <p:spPr>
          <a:xfrm>
            <a:off x="2819400" y="1587500"/>
            <a:ext cx="8559800" cy="1460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Faithful at the table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2819400" y="3175000"/>
            <a:ext cx="85598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55604F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Daniel resolved ahead of time.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2819400" y="4191000"/>
            <a:ext cx="85598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2F5D3A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DANIEL 1:8–16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12800" y="6159500"/>
            <a:ext cx="105664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604F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All for His Glory · Week 2: Every Bite for His Glory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9A44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1524000"/>
            <a:ext cx="9525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THIS WEEK’S CHALLENGE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812800" y="1968500"/>
            <a:ext cx="9906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4800" b="1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Pray before every meal. Add one vegetable a day. Share one meal with someone.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812800" y="4953000"/>
            <a:ext cx="9525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ACTS 2:46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F5D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prou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09000" y="1270000"/>
            <a:ext cx="2159000" cy="377825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12800" y="1587500"/>
            <a:ext cx="7620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D9A441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ALL FOR HIS GLORY · WEEK 3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12800" y="2032000"/>
            <a:ext cx="7493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2000"/>
              </a:lnSpc>
              <a:buNone/>
            </a:pPr>
            <a:r>
              <a:rPr lang="en-US" sz="7500" b="1" dirty="0">
                <a:solidFill>
                  <a:srgbClr val="FBFAF5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Hungry for God</a:t>
            </a:r>
            <a:endParaRPr lang="en-US" sz="7500" dirty="0"/>
          </a:p>
        </p:txBody>
      </p:sp>
      <p:sp>
        <p:nvSpPr>
          <p:cNvPr id="5" name="Text 2"/>
          <p:cNvSpPr txBox="1"/>
          <p:nvPr/>
        </p:nvSpPr>
        <p:spPr>
          <a:xfrm>
            <a:off x="812800" y="5016500"/>
            <a:ext cx="9525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C9D2C4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Matthew 6:16–18 · Matthew 4:1–4 · Isaiah 58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3ECD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1270000" y="1143000"/>
            <a:ext cx="9652000" cy="368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3600" i="1" dirty="0">
                <a:solidFill>
                  <a:srgbClr val="1F2A22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“Man shall not live by bread alone, but by every word that comes from the mouth of God.”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1270000" y="5080000"/>
            <a:ext cx="9652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2F5D3A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MATTHEW 4:4 (ESV)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BFA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1905000"/>
            <a:ext cx="1651000" cy="26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0" b="1" dirty="0">
                <a:solidFill>
                  <a:srgbClr val="D9A441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1</a:t>
            </a:r>
            <a:endParaRPr lang="en-US" sz="16000" dirty="0"/>
          </a:p>
        </p:txBody>
      </p:sp>
      <p:sp>
        <p:nvSpPr>
          <p:cNvPr id="3" name="Text 1"/>
          <p:cNvSpPr txBox="1"/>
          <p:nvPr/>
        </p:nvSpPr>
        <p:spPr>
          <a:xfrm>
            <a:off x="2819400" y="1587500"/>
            <a:ext cx="8559800" cy="1460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“When you fast”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2819400" y="3175000"/>
            <a:ext cx="85598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55604F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Jesus expected His followers to fast.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2819400" y="4191000"/>
            <a:ext cx="85598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2F5D3A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MATTHEW 6:16–18 · MATTHEW 9:15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12800" y="6159500"/>
            <a:ext cx="105664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604F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All for His Glory · Week 3: Hungry for God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BFA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1905000"/>
            <a:ext cx="1651000" cy="26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0" b="1" dirty="0">
                <a:solidFill>
                  <a:srgbClr val="D9A441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2</a:t>
            </a:r>
            <a:endParaRPr lang="en-US" sz="16000" dirty="0"/>
          </a:p>
        </p:txBody>
      </p:sp>
      <p:sp>
        <p:nvSpPr>
          <p:cNvPr id="3" name="Text 1"/>
          <p:cNvSpPr txBox="1"/>
          <p:nvPr/>
        </p:nvSpPr>
        <p:spPr>
          <a:xfrm>
            <a:off x="2819400" y="1587500"/>
            <a:ext cx="8559800" cy="1460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Not by bread alone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2819400" y="3175000"/>
            <a:ext cx="85598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55604F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Hunger turns us toward God.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2819400" y="4191000"/>
            <a:ext cx="85598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2F5D3A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MATTHEW 4:1–4 · PSALM 42:1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12800" y="6159500"/>
            <a:ext cx="105664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604F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All for His Glory · Week 3: Hungry for God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BFA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1905000"/>
            <a:ext cx="1651000" cy="26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0" b="1" dirty="0">
                <a:solidFill>
                  <a:srgbClr val="D9A441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3</a:t>
            </a:r>
            <a:endParaRPr lang="en-US" sz="16000" dirty="0"/>
          </a:p>
        </p:txBody>
      </p:sp>
      <p:sp>
        <p:nvSpPr>
          <p:cNvPr id="3" name="Text 1"/>
          <p:cNvSpPr txBox="1"/>
          <p:nvPr/>
        </p:nvSpPr>
        <p:spPr>
          <a:xfrm>
            <a:off x="2819400" y="1587500"/>
            <a:ext cx="8559800" cy="1460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The fast God chooses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2819400" y="3175000"/>
            <a:ext cx="85598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55604F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True fasting makes us generous.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2819400" y="4191000"/>
            <a:ext cx="85598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2F5D3A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ISAIAH 58:6–7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12800" y="6159500"/>
            <a:ext cx="105664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604F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All for His Glory · Week 3: Hungry for God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9A44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1524000"/>
            <a:ext cx="9525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THIS WEEK’S CHALLENGE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812800" y="1968500"/>
            <a:ext cx="9906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4800" b="1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A one-meal fast with prayer, or a fast from something other than food.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812800" y="4953000"/>
            <a:ext cx="9525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MATTHEW 6:17–18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2F5D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prou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09000" y="1270000"/>
            <a:ext cx="2159000" cy="377825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12800" y="1587500"/>
            <a:ext cx="7620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D9A441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ALL FOR HIS GLORY · WEEK 4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12800" y="2032000"/>
            <a:ext cx="7493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2000"/>
              </a:lnSpc>
              <a:buNone/>
            </a:pPr>
            <a:r>
              <a:rPr lang="en-US" sz="7500" b="1" dirty="0">
                <a:solidFill>
                  <a:srgbClr val="FBFAF5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Train Yourself for Godliness</a:t>
            </a:r>
            <a:endParaRPr lang="en-US" sz="7500" dirty="0"/>
          </a:p>
        </p:txBody>
      </p:sp>
      <p:sp>
        <p:nvSpPr>
          <p:cNvPr id="5" name="Text 2"/>
          <p:cNvSpPr txBox="1"/>
          <p:nvPr/>
        </p:nvSpPr>
        <p:spPr>
          <a:xfrm>
            <a:off x="812800" y="5016500"/>
            <a:ext cx="9525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C9D2C4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1 Timothy 4:7–8 · 1 Corinthians 9:24–27</a:t>
            </a:r>
            <a:endParaRPr lang="en-US" sz="2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E3ECD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1270000" y="1143000"/>
            <a:ext cx="9652000" cy="368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3600" i="1" dirty="0">
                <a:solidFill>
                  <a:srgbClr val="1F2A22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“Train yourself for godliness; for while bodily training is of some value, godliness is of value in every way.”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1270000" y="5080000"/>
            <a:ext cx="9652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2F5D3A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1 TIMOTHY 4:7–8 (ESV)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BFA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1905000"/>
            <a:ext cx="1651000" cy="26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0" b="1" dirty="0">
                <a:solidFill>
                  <a:srgbClr val="D9A441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1</a:t>
            </a:r>
            <a:endParaRPr lang="en-US" sz="16000" dirty="0"/>
          </a:p>
        </p:txBody>
      </p:sp>
      <p:sp>
        <p:nvSpPr>
          <p:cNvPr id="3" name="Text 1"/>
          <p:cNvSpPr txBox="1"/>
          <p:nvPr/>
        </p:nvSpPr>
        <p:spPr>
          <a:xfrm>
            <a:off x="2819400" y="1587500"/>
            <a:ext cx="8559800" cy="1460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Bodily training has value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2819400" y="3175000"/>
            <a:ext cx="85598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55604F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Caring for your body is stewardship.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2819400" y="4191000"/>
            <a:ext cx="85598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2F5D3A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1 TIMOTHY 4:8A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12800" y="6159500"/>
            <a:ext cx="105664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604F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All for His Glory · Week 4: Train Yourself for Godliness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BFA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1905000"/>
            <a:ext cx="1651000" cy="26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0" b="1" dirty="0">
                <a:solidFill>
                  <a:srgbClr val="D9A441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2</a:t>
            </a:r>
            <a:endParaRPr lang="en-US" sz="16000" dirty="0"/>
          </a:p>
        </p:txBody>
      </p:sp>
      <p:sp>
        <p:nvSpPr>
          <p:cNvPr id="3" name="Text 1"/>
          <p:cNvSpPr txBox="1"/>
          <p:nvPr/>
        </p:nvSpPr>
        <p:spPr>
          <a:xfrm>
            <a:off x="2819400" y="1587500"/>
            <a:ext cx="8559800" cy="1460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Godliness has more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2819400" y="3175000"/>
            <a:ext cx="85598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55604F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For this life and the life to come.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2819400" y="4191000"/>
            <a:ext cx="85598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2F5D3A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1 TIMOTHY 4:8B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12800" y="6159500"/>
            <a:ext cx="105664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604F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All for His Glory · Week 4: Train Yourself for Godliness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BFA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1905000"/>
            <a:ext cx="1651000" cy="26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0" b="1" dirty="0">
                <a:solidFill>
                  <a:srgbClr val="D9A441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3</a:t>
            </a:r>
            <a:endParaRPr lang="en-US" sz="16000" dirty="0"/>
          </a:p>
        </p:txBody>
      </p:sp>
      <p:sp>
        <p:nvSpPr>
          <p:cNvPr id="3" name="Text 1"/>
          <p:cNvSpPr txBox="1"/>
          <p:nvPr/>
        </p:nvSpPr>
        <p:spPr>
          <a:xfrm>
            <a:off x="2819400" y="1587500"/>
            <a:ext cx="8559800" cy="1460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Run with purpose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2819400" y="3175000"/>
            <a:ext cx="85598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55604F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Looking to Jesus.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2819400" y="4191000"/>
            <a:ext cx="85598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2F5D3A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1 CORINTHIANS 9:26–27 · HEBREWS 12:1–2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12800" y="6159500"/>
            <a:ext cx="105664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604F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All for His Glory · Week 4: Train Yourself for Godliness</a:t>
            </a:r>
            <a:endParaRPr lang="en-US" sz="1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D9A44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1524000"/>
            <a:ext cx="9525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THIS WEEK’S CHALLENGE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812800" y="1968500"/>
            <a:ext cx="9906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4800" b="1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Walk 20 minutes on 5 days, and pray as you go.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812800" y="4953000"/>
            <a:ext cx="9525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ISAIAH 40:31</a:t>
            </a:r>
            <a:endParaRPr lang="en-US" sz="16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2F5D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prou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09000" y="1270000"/>
            <a:ext cx="2159000" cy="377825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12800" y="1587500"/>
            <a:ext cx="7620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D9A441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ALL FOR HIS GLORY · BONUS WEEK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12800" y="2032000"/>
            <a:ext cx="7493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2000"/>
              </a:lnSpc>
              <a:buNone/>
            </a:pPr>
            <a:r>
              <a:rPr lang="en-US" sz="7500" b="1" dirty="0">
                <a:solidFill>
                  <a:srgbClr val="FBFAF5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Come Away and Rest</a:t>
            </a:r>
            <a:endParaRPr lang="en-US" sz="7500" dirty="0"/>
          </a:p>
        </p:txBody>
      </p:sp>
      <p:sp>
        <p:nvSpPr>
          <p:cNvPr id="5" name="Text 2"/>
          <p:cNvSpPr txBox="1"/>
          <p:nvPr/>
        </p:nvSpPr>
        <p:spPr>
          <a:xfrm>
            <a:off x="812800" y="5016500"/>
            <a:ext cx="9525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C9D2C4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Mark 6:30–32 · 1 Kings 19:1–8</a:t>
            </a:r>
            <a:endParaRPr lang="en-US" sz="2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E3ECD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1270000" y="1143000"/>
            <a:ext cx="9652000" cy="368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3600" i="1" dirty="0">
                <a:solidFill>
                  <a:srgbClr val="1F2A22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“Come away by yourselves to a desolate place and rest a while.”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1270000" y="5080000"/>
            <a:ext cx="9652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2F5D3A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MARK 6:31 (ESV)</a:t>
            </a:r>
            <a:endParaRPr lang="en-US" sz="16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BFA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1905000"/>
            <a:ext cx="1651000" cy="26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0" b="1" dirty="0">
                <a:solidFill>
                  <a:srgbClr val="D9A441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1</a:t>
            </a:r>
            <a:endParaRPr lang="en-US" sz="16000" dirty="0"/>
          </a:p>
        </p:txBody>
      </p:sp>
      <p:sp>
        <p:nvSpPr>
          <p:cNvPr id="3" name="Text 1"/>
          <p:cNvSpPr txBox="1"/>
          <p:nvPr/>
        </p:nvSpPr>
        <p:spPr>
          <a:xfrm>
            <a:off x="2819400" y="1587500"/>
            <a:ext cx="8559800" cy="1460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Jesus invites the weary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2819400" y="3175000"/>
            <a:ext cx="85598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55604F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“Come to me… and I will give you rest.”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2819400" y="4191000"/>
            <a:ext cx="85598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2F5D3A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MARK 6:31 · MATTHEW 11:28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12800" y="6159500"/>
            <a:ext cx="105664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604F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All for His Glory · Bonus week: Come Away and Rest</a:t>
            </a:r>
            <a:endParaRPr lang="en-US" sz="12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BFA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1905000"/>
            <a:ext cx="1651000" cy="26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0" b="1" dirty="0">
                <a:solidFill>
                  <a:srgbClr val="D9A441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2</a:t>
            </a:r>
            <a:endParaRPr lang="en-US" sz="16000" dirty="0"/>
          </a:p>
        </p:txBody>
      </p:sp>
      <p:sp>
        <p:nvSpPr>
          <p:cNvPr id="3" name="Text 1"/>
          <p:cNvSpPr txBox="1"/>
          <p:nvPr/>
        </p:nvSpPr>
        <p:spPr>
          <a:xfrm>
            <a:off x="2819400" y="1587500"/>
            <a:ext cx="8559800" cy="1460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Arise and eat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2819400" y="3175000"/>
            <a:ext cx="85598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55604F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God gave Elijah sleep and food before a word.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2819400" y="4191000"/>
            <a:ext cx="85598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2F5D3A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1 KINGS 19:5–8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12800" y="6159500"/>
            <a:ext cx="105664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604F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All for His Glory · Bonus week: Come Away and Rest</a:t>
            </a:r>
            <a:endParaRPr lang="en-US" sz="12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BFA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1905000"/>
            <a:ext cx="1651000" cy="26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0" b="1" dirty="0">
                <a:solidFill>
                  <a:srgbClr val="D9A441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3</a:t>
            </a:r>
            <a:endParaRPr lang="en-US" sz="16000" dirty="0"/>
          </a:p>
        </p:txBody>
      </p:sp>
      <p:sp>
        <p:nvSpPr>
          <p:cNvPr id="3" name="Text 1"/>
          <p:cNvSpPr txBox="1"/>
          <p:nvPr/>
        </p:nvSpPr>
        <p:spPr>
          <a:xfrm>
            <a:off x="2819400" y="1587500"/>
            <a:ext cx="8559800" cy="1460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Rest is trust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2819400" y="3175000"/>
            <a:ext cx="85598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55604F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“He gives to his beloved sleep.”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2819400" y="4191000"/>
            <a:ext cx="85598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2F5D3A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EXODUS 20:8–11 · PSALM 127:2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12800" y="6159500"/>
            <a:ext cx="105664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604F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All for His Glory · Bonus week: Come Away and Rest</a:t>
            </a:r>
            <a:endParaRPr lang="en-US" sz="12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D9A44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1524000"/>
            <a:ext cx="9525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THIS WEEK’S CHALLENGE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812800" y="1968500"/>
            <a:ext cx="9906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4800" b="1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Keep a screen-free Sabbath evening.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812800" y="4953000"/>
            <a:ext cx="9525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PSALM 4:8</a:t>
            </a:r>
            <a:endParaRPr lang="en-US" sz="16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2F5D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0" y="1460500"/>
            <a:ext cx="762000" cy="762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1000" y="2540000"/>
            <a:ext cx="8890000" cy="1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600" i="1" dirty="0">
                <a:solidFill>
                  <a:srgbClr val="FBFAF5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“Whether you eat or drink, or whatever you do, do all to the glory of God.”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1651000" y="4445000"/>
            <a:ext cx="8890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D9A441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1 CORINTHIANS 10:31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</vt:vector>
  </TitlesOfParts>
  <Company>1031 Ministries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for His Glory · Full series</dc:title>
  <dc:subject>PptxGenJS Presentation</dc:subject>
  <dc:creator>1031 Ministries</dc:creator>
  <cp:lastModifiedBy>1031 Ministries</cp:lastModifiedBy>
  <cp:revision>1</cp:revision>
  <dcterms:created xsi:type="dcterms:W3CDTF">2026-09-22T16:10:58Z</dcterms:created>
  <dcterms:modified xsi:type="dcterms:W3CDTF">2026-09-22T16:10:58Z</dcterms:modified>
</cp:coreProperties>
</file>