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Series cover. Use this as a pre-service slide for all five weeks. Full manuscripts, note sheets and group questions are free at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overview slide for week 1, or for announcing the series two weeks early.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1 title slide. The full manuscript for this week is free at 1031ministries.org (Sermon series page).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full passage aloud before this slide, then leave the key verse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1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2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everyone to write the challenge down and share it with one person before they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 for any week. Free resources for this series: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00" y="1143000"/>
            <a:ext cx="2413000" cy="4222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8128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SERMON SERIES IN FOUR WEEKS + A BONUS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1905000"/>
            <a:ext cx="825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</a:t>
            </a:r>
            <a:endParaRPr lang="en-US" sz="90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His Glory</a:t>
            </a:r>
            <a:endParaRPr lang="en-US" sz="90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4572000"/>
            <a:ext cx="952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 — 1 Corinthians 10:31</a:t>
            </a:r>
            <a:endParaRPr lang="en-US" sz="2000" dirty="0"/>
          </a:p>
        </p:txBody>
      </p:sp>
      <p:pic>
        <p:nvPicPr>
          <p:cNvPr id="6" name="Image 1" descr="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651500"/>
            <a:ext cx="406400" cy="4064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5651500"/>
            <a:ext cx="381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1031 Ministries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05664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Five weeks, one verse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800" y="1905000"/>
            <a:ext cx="1991360" cy="2413000"/>
          </a:xfrm>
          <a:prstGeom prst="roundRect">
            <a:avLst>
              <a:gd name="adj" fmla="val 7653"/>
            </a:avLst>
          </a:prstGeom>
          <a:solidFill>
            <a:srgbClr val="FFFFFF"/>
          </a:solidFill>
          <a:ln w="12700">
            <a:solidFill>
              <a:srgbClr val="DCDCCD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16000" y="2108200"/>
            <a:ext cx="15849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5A0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Week 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016000" y="2489200"/>
            <a:ext cx="158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Whose Body Is It?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016000" y="3746500"/>
            <a:ext cx="15849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Cor 6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956560" y="1905000"/>
            <a:ext cx="1991360" cy="2413000"/>
          </a:xfrm>
          <a:prstGeom prst="roundRect">
            <a:avLst>
              <a:gd name="adj" fmla="val 7653"/>
            </a:avLst>
          </a:prstGeom>
          <a:solidFill>
            <a:srgbClr val="FFFFFF"/>
          </a:solidFill>
          <a:ln w="12700">
            <a:solidFill>
              <a:srgbClr val="DCDCC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159760" y="2108200"/>
            <a:ext cx="15849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5A0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Week 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3159760" y="2489200"/>
            <a:ext cx="158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Every Bite for His Glory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159760" y="3746500"/>
            <a:ext cx="15849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Cor 10; Dan 1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100320" y="1905000"/>
            <a:ext cx="1991360" cy="2413000"/>
          </a:xfrm>
          <a:prstGeom prst="roundRect">
            <a:avLst>
              <a:gd name="adj" fmla="val 7653"/>
            </a:avLst>
          </a:prstGeom>
          <a:solidFill>
            <a:srgbClr val="FFFFFF"/>
          </a:solidFill>
          <a:ln w="12700">
            <a:solidFill>
              <a:srgbClr val="DCDCC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303520" y="2108200"/>
            <a:ext cx="15849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5A0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Week 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303520" y="2489200"/>
            <a:ext cx="158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Hungry for God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303520" y="3746500"/>
            <a:ext cx="15849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Matt 6; Isa 58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244080" y="1905000"/>
            <a:ext cx="1991360" cy="2413000"/>
          </a:xfrm>
          <a:prstGeom prst="roundRect">
            <a:avLst>
              <a:gd name="adj" fmla="val 7653"/>
            </a:avLst>
          </a:prstGeom>
          <a:solidFill>
            <a:srgbClr val="FFFFFF"/>
          </a:solidFill>
          <a:ln w="12700">
            <a:solidFill>
              <a:srgbClr val="DCDCC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447280" y="2108200"/>
            <a:ext cx="15849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5A0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Week 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447280" y="2489200"/>
            <a:ext cx="158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Train Yourself for Godliness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447280" y="3746500"/>
            <a:ext cx="15849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Tim 4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387840" y="1905000"/>
            <a:ext cx="1991360" cy="2413000"/>
          </a:xfrm>
          <a:prstGeom prst="roundRect">
            <a:avLst>
              <a:gd name="adj" fmla="val 7653"/>
            </a:avLst>
          </a:prstGeom>
          <a:solidFill>
            <a:srgbClr val="E3ECDD"/>
          </a:solidFill>
          <a:ln w="12700">
            <a:solidFill>
              <a:srgbClr val="DCDCC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591040" y="2108200"/>
            <a:ext cx="15849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8A5A0B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Bonus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591040" y="2489200"/>
            <a:ext cx="158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Come Away and Rest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9591040" y="3746500"/>
            <a:ext cx="15849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Mark 6; 1 Kgs 19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12800" y="4699000"/>
            <a:ext cx="1056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Grace, not guilt. This series is about discipleship, not diets.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1031 Ministries · All for His Glory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00" y="1270000"/>
            <a:ext cx="2159000" cy="37782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587500"/>
            <a:ext cx="762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1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2032000"/>
            <a:ext cx="749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75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Whose Body Is It?</a:t>
            </a:r>
            <a:endParaRPr lang="en-US" sz="75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5016500"/>
            <a:ext cx="952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1 Corinthians 6:12–20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3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270000" y="1143000"/>
            <a:ext cx="9652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1F2A22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“You are not your own, for you were bought with a price. So glorify God in your body.”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270000" y="5080000"/>
            <a:ext cx="965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6:19–20 (ESV)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God made it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The body is good.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GENESIS 1:31 · PSALM 139:14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1: Whose Body Is It?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Christ bought it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You are not your own. You are a steward, not an owner.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6:19–20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1: Whose Body Is It?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God will raise it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Your body has a future.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15:42–44 · PHILIPPIANS 3:21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1: Whose Body Is It?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9A4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524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THIS WEEK’S CHALLENGE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8500"/>
            <a:ext cx="990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Write a prayer offering your body to God, and pray it every morning.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953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ROMANS 12:1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460500"/>
            <a:ext cx="762000" cy="762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1000" y="2540000"/>
            <a:ext cx="8890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FBFAF5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651000" y="44450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10:31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1031 Ministries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for His Glory · Week 1: Whose Body Is It?</dc:title>
  <dc:subject>PptxGenJS Presentation</dc:subject>
  <dc:creator>1031 Ministries</dc:creator>
  <cp:lastModifiedBy>1031 Ministries</cp:lastModifiedBy>
  <cp:revision>1</cp:revision>
  <dcterms:created xsi:type="dcterms:W3CDTF">2026-09-22T16:10:58Z</dcterms:created>
  <dcterms:modified xsi:type="dcterms:W3CDTF">2026-09-22T16:10:58Z</dcterms:modified>
</cp:coreProperties>
</file>