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Series cover. Use this as a pre-service slide for all five weeks. Full manuscripts, note sheets and group questions are free at 1031ministries.org.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2 title slide. The full manuscript for this week is free at 1031ministries.org (Sermon series page).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full passage aloud before this slide, then leave the key verse on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1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2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3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everyone to write the challenge down and share it with one person before they leave.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 for any week. Free resources for this series: 1031ministries.org.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00" y="1143000"/>
            <a:ext cx="2413000" cy="42227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812800"/>
            <a:ext cx="889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 SERMON SERIES IN FOUR WEEKS + A BONUS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1905000"/>
            <a:ext cx="8255000" cy="241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90000"/>
              </a:lnSpc>
              <a:buNone/>
            </a:pPr>
            <a:r>
              <a:rPr lang="en-US" sz="90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</a:t>
            </a:r>
            <a:endParaRPr lang="en-US" sz="90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90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His Glory</a:t>
            </a:r>
            <a:endParaRPr lang="en-US" sz="90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4572000"/>
            <a:ext cx="9525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“Whether you eat or drink, or whatever you do, do all to the glory of God.” — 1 Corinthians 10:31</a:t>
            </a:r>
            <a:endParaRPr lang="en-US" sz="2000" dirty="0"/>
          </a:p>
        </p:txBody>
      </p:sp>
      <p:pic>
        <p:nvPicPr>
          <p:cNvPr id="6" name="Image 1" descr="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5651500"/>
            <a:ext cx="406400" cy="4064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5651500"/>
            <a:ext cx="381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1031 Ministries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9000" y="1270000"/>
            <a:ext cx="2159000" cy="37782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1587500"/>
            <a:ext cx="762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2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2032000"/>
            <a:ext cx="7493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75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Every Bite for His Glory</a:t>
            </a:r>
            <a:endParaRPr lang="en-US" sz="75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5016500"/>
            <a:ext cx="952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1 Corinthians 10:23–31 · Daniel 1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3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270000" y="1143000"/>
            <a:ext cx="9652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1F2A22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“So, whether you eat or drink, or whatever you do, do all to the glory of God.”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270000" y="5080000"/>
            <a:ext cx="965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10:31 (ESV)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Food is a gift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Receive it with thanks.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TIMOTHY 4:4–5 · ECCLESIASTES 9:7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2: Every Bite for His Glory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2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 good servant, a poor master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“I will not be dominated by anything.”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6:12 · PHILIPPIANS 3:19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2: Every Bite for His Glory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3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Faithful at the table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Daniel resolved ahead of time.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DANIEL 1:8–16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2: Every Bite for His Glory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9A4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524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THIS WEEK’S CHALLENGE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968500"/>
            <a:ext cx="990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Pray before every meal. Add one vegetable a day. Share one meal with someone.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4953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ACTS 2:46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460500"/>
            <a:ext cx="762000" cy="762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1000" y="2540000"/>
            <a:ext cx="8890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FBFAF5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“Whether you eat or drink, or whatever you do, do all to the glory of God.”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651000" y="4445000"/>
            <a:ext cx="889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10:31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1031 Ministries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for His Glory · Week 2: Every Bite for His Glory</dc:title>
  <dc:subject>PptxGenJS Presentation</dc:subject>
  <dc:creator>1031 Ministries</dc:creator>
  <cp:lastModifiedBy>1031 Ministries</cp:lastModifiedBy>
  <cp:revision>1</cp:revision>
  <dcterms:created xsi:type="dcterms:W3CDTF">2026-09-22T16:10:58Z</dcterms:created>
  <dcterms:modified xsi:type="dcterms:W3CDTF">2026-09-22T16:10:58Z</dcterms:modified>
</cp:coreProperties>
</file>