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3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Hungry for God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Matthew 6:16–18 · Matthew 4:1–4 · Isaiah 58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“Man shall not live by bread alone, but by every word that comes from the mouth of God.”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4:4 (ESV)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“When you fast”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Jesus expected His followers to fast.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6:16–18 · MATTHEW 9:15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Not by bread alone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Hunger turns us toward God.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4:1–4 · PSALM 42:1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The fast God chooses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True fasting makes us generous.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ISAIAH 58:6–7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Week 3: Hungry for God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one-meal fast with prayer, or a fast from something other than food.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MATTHEW 6:17–18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Week 3: Hungry for God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